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2" name="Subtítu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63A7E6-274A-46D2-834C-ABEFE7BB25FA}" type="datetimeFigureOut">
              <a:rPr lang="pt-BR" smtClean="0"/>
              <a:pPr/>
              <a:t>28/01/2015</a:t>
            </a:fld>
            <a:endParaRPr lang="pt-BR"/>
          </a:p>
        </p:txBody>
      </p:sp>
      <p:sp>
        <p:nvSpPr>
          <p:cNvPr id="20" name="Espaço Reservado para Rodap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E62A1C-627D-4526-AEF1-72B5E852F057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63A7E6-274A-46D2-834C-ABEFE7BB25FA}" type="datetimeFigureOut">
              <a:rPr lang="pt-BR" smtClean="0"/>
              <a:pPr/>
              <a:t>28/01/2015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E62A1C-627D-4526-AEF1-72B5E852F05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63A7E6-274A-46D2-834C-ABEFE7BB25FA}" type="datetimeFigureOut">
              <a:rPr lang="pt-BR" smtClean="0"/>
              <a:pPr/>
              <a:t>28/01/2015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E62A1C-627D-4526-AEF1-72B5E852F057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Retângul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63A7E6-274A-46D2-834C-ABEFE7BB25FA}" type="datetimeFigureOut">
              <a:rPr lang="pt-BR" smtClean="0"/>
              <a:pPr/>
              <a:t>28/01/2015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E62A1C-627D-4526-AEF1-72B5E852F05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63A7E6-274A-46D2-834C-ABEFE7BB25FA}" type="datetimeFigureOut">
              <a:rPr lang="pt-BR" smtClean="0"/>
              <a:pPr/>
              <a:t>28/01/2015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E62A1C-627D-4526-AEF1-72B5E852F05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63A7E6-274A-46D2-834C-ABEFE7BB25FA}" type="datetimeFigureOut">
              <a:rPr lang="pt-BR" smtClean="0"/>
              <a:pPr/>
              <a:t>28/01/2015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E62A1C-627D-4526-AEF1-72B5E852F05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63A7E6-274A-46D2-834C-ABEFE7BB25FA}" type="datetimeFigureOut">
              <a:rPr lang="pt-BR" smtClean="0"/>
              <a:pPr/>
              <a:t>28/01/2015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E62A1C-627D-4526-AEF1-72B5E852F057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" name="Retângul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63A7E6-274A-46D2-834C-ABEFE7BB25FA}" type="datetimeFigureOut">
              <a:rPr lang="pt-BR" smtClean="0"/>
              <a:pPr/>
              <a:t>28/01/2015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E62A1C-627D-4526-AEF1-72B5E852F05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63A7E6-274A-46D2-834C-ABEFE7BB25FA}" type="datetimeFigureOut">
              <a:rPr lang="pt-BR" smtClean="0"/>
              <a:pPr/>
              <a:t>28/01/2015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E62A1C-627D-4526-AEF1-72B5E852F057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9" name="Fluxograma: Processo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uxograma: Processo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63A7E6-274A-46D2-834C-ABEFE7BB25FA}" type="datetimeFigureOut">
              <a:rPr lang="pt-BR" smtClean="0"/>
              <a:pPr/>
              <a:t>28/01/2015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E62A1C-627D-4526-AEF1-72B5E852F05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63A7E6-274A-46D2-834C-ABEFE7BB25FA}" type="datetimeFigureOut">
              <a:rPr lang="pt-BR" smtClean="0"/>
              <a:pPr/>
              <a:t>28/01/2015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E62A1C-627D-4526-AEF1-72B5E852F05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zz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sca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ço Reservado para Título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4" name="Espaço Reservado para Dat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D63A7E6-274A-46D2-834C-ABEFE7BB25FA}" type="datetimeFigureOut">
              <a:rPr lang="pt-BR" smtClean="0"/>
              <a:pPr/>
              <a:t>28/01/2015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1E62A1C-627D-4526-AEF1-72B5E852F057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5" name="Retângul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910" y="1142984"/>
            <a:ext cx="7815290" cy="4143404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 COMO REALIZAR OS PEDIDOS</a:t>
            </a:r>
            <a:br>
              <a:rPr lang="pt-BR" dirty="0" smtClean="0"/>
            </a:br>
            <a:r>
              <a:rPr lang="pt-BR" dirty="0" smtClean="0"/>
              <a:t>DE AUTORIZAÇÃO PARA EXAMES E </a:t>
            </a:r>
            <a:r>
              <a:rPr lang="pt-BR" dirty="0" smtClean="0"/>
              <a:t>CIRURGIAS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sz="5400" b="1" dirty="0" smtClean="0"/>
              <a:t>GEAP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14414" y="4357694"/>
            <a:ext cx="7406640" cy="1752600"/>
          </a:xfrm>
        </p:spPr>
        <p:txBody>
          <a:bodyPr/>
          <a:lstStyle/>
          <a:p>
            <a:pPr algn="ctr"/>
            <a:endParaRPr lang="pt-BR" dirty="0" smtClean="0">
              <a:solidFill>
                <a:schemeClr val="accent2"/>
              </a:solidFill>
            </a:endParaRPr>
          </a:p>
          <a:p>
            <a:endParaRPr lang="pt-B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6" name="Imagem 5" descr="Sem títul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86907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3357554" y="428604"/>
            <a:ext cx="4429156" cy="646331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ENTRAR NOS SITE </a:t>
            </a:r>
            <a:r>
              <a:rPr lang="pt-BR" b="1" u="sng" dirty="0" smtClean="0"/>
              <a:t>WWW.GEAP.COM.BR</a:t>
            </a:r>
            <a:endParaRPr lang="pt-BR" b="1" u="sng" dirty="0"/>
          </a:p>
        </p:txBody>
      </p:sp>
      <p:cxnSp>
        <p:nvCxnSpPr>
          <p:cNvPr id="11" name="Conector reto 10"/>
          <p:cNvCxnSpPr/>
          <p:nvPr/>
        </p:nvCxnSpPr>
        <p:spPr>
          <a:xfrm>
            <a:off x="1000100" y="500042"/>
            <a:ext cx="17145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Sem título.png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CaixaDeTexto 5"/>
          <p:cNvSpPr txBox="1"/>
          <p:nvPr/>
        </p:nvSpPr>
        <p:spPr>
          <a:xfrm>
            <a:off x="3000364" y="857232"/>
            <a:ext cx="4071966" cy="369332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CLICAR NO LINK PRESTADOR</a:t>
            </a:r>
            <a:endParaRPr lang="pt-BR" dirty="0"/>
          </a:p>
        </p:txBody>
      </p:sp>
      <p:cxnSp>
        <p:nvCxnSpPr>
          <p:cNvPr id="8" name="Conector de seta reta 7"/>
          <p:cNvCxnSpPr/>
          <p:nvPr/>
        </p:nvCxnSpPr>
        <p:spPr>
          <a:xfrm rot="10800000" flipV="1">
            <a:off x="3071802" y="1214422"/>
            <a:ext cx="500066" cy="214314"/>
          </a:xfrm>
          <a:prstGeom prst="straightConnector1">
            <a:avLst/>
          </a:prstGeom>
          <a:ln w="28575" cmpd="sng">
            <a:solidFill>
              <a:schemeClr val="tx1">
                <a:alpha val="92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Sem título.png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9" cy="6858000"/>
          </a:xfrm>
        </p:spPr>
      </p:pic>
      <p:sp>
        <p:nvSpPr>
          <p:cNvPr id="5" name="CaixaDeTexto 4"/>
          <p:cNvSpPr txBox="1"/>
          <p:nvPr/>
        </p:nvSpPr>
        <p:spPr>
          <a:xfrm>
            <a:off x="1857356" y="4929198"/>
            <a:ext cx="4500594" cy="369332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CLICAR NO LINK PORTAL TISS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14282" y="4929198"/>
            <a:ext cx="857256" cy="2143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2928926" y="3000372"/>
            <a:ext cx="4929222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CLICAR EM </a:t>
            </a:r>
            <a:r>
              <a:rPr lang="pt-BR" b="1" u="sng" dirty="0" smtClean="0"/>
              <a:t>ACESSAR</a:t>
            </a:r>
            <a:r>
              <a:rPr lang="pt-BR" dirty="0" smtClean="0"/>
              <a:t> NA AUTORIZAÇÃO.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357422" y="2571744"/>
            <a:ext cx="785818" cy="1428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Sem título.png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CaixaDeTexto 4"/>
          <p:cNvSpPr txBox="1"/>
          <p:nvPr/>
        </p:nvSpPr>
        <p:spPr>
          <a:xfrm>
            <a:off x="1000100" y="257174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857224" y="2714620"/>
            <a:ext cx="357190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1</a:t>
            </a:r>
          </a:p>
        </p:txBody>
      </p:sp>
      <p:cxnSp>
        <p:nvCxnSpPr>
          <p:cNvPr id="8" name="Conector de seta reta 7"/>
          <p:cNvCxnSpPr/>
          <p:nvPr/>
        </p:nvCxnSpPr>
        <p:spPr>
          <a:xfrm flipV="1">
            <a:off x="1214414" y="2786058"/>
            <a:ext cx="357190" cy="21431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2643174" y="2786058"/>
            <a:ext cx="357190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2</a:t>
            </a:r>
            <a:endParaRPr lang="pt-BR" dirty="0"/>
          </a:p>
        </p:txBody>
      </p:sp>
      <p:cxnSp>
        <p:nvCxnSpPr>
          <p:cNvPr id="11" name="Conector de seta reta 10"/>
          <p:cNvCxnSpPr>
            <a:stCxn id="9" idx="1"/>
          </p:cNvCxnSpPr>
          <p:nvPr/>
        </p:nvCxnSpPr>
        <p:spPr>
          <a:xfrm rot="10800000" flipV="1">
            <a:off x="2285984" y="2970724"/>
            <a:ext cx="357190" cy="10108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2571736" y="3571876"/>
            <a:ext cx="300082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3</a:t>
            </a:r>
            <a:endParaRPr lang="pt-BR" dirty="0"/>
          </a:p>
        </p:txBody>
      </p:sp>
      <p:cxnSp>
        <p:nvCxnSpPr>
          <p:cNvPr id="14" name="Conector de seta reta 13"/>
          <p:cNvCxnSpPr/>
          <p:nvPr/>
        </p:nvCxnSpPr>
        <p:spPr>
          <a:xfrm rot="10800000">
            <a:off x="2214546" y="3571876"/>
            <a:ext cx="357190" cy="21431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5500694" y="928670"/>
            <a:ext cx="307183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b="1" dirty="0" smtClean="0"/>
          </a:p>
          <a:p>
            <a:pPr algn="ctr"/>
            <a:r>
              <a:rPr lang="pt-BR" b="1" dirty="0" smtClean="0"/>
              <a:t>1</a:t>
            </a:r>
            <a:r>
              <a:rPr lang="pt-BR" dirty="0" smtClean="0"/>
              <a:t> - DIGITE Nº DO PRESTADOR: 5027721</a:t>
            </a:r>
          </a:p>
          <a:p>
            <a:pPr algn="ctr"/>
            <a:r>
              <a:rPr lang="pt-BR" b="1" dirty="0" smtClean="0"/>
              <a:t>2</a:t>
            </a:r>
            <a:r>
              <a:rPr lang="pt-BR" dirty="0" smtClean="0"/>
              <a:t> - DIGITA SENHA: </a:t>
            </a:r>
            <a:r>
              <a:rPr lang="pt-BR" dirty="0" err="1" smtClean="0"/>
              <a:t>geap</a:t>
            </a:r>
            <a:r>
              <a:rPr lang="pt-BR" dirty="0" smtClean="0"/>
              <a:t> (minúsculo- ALTERAR APÓS 1º ACESSO)</a:t>
            </a:r>
          </a:p>
          <a:p>
            <a:pPr algn="ctr"/>
            <a:r>
              <a:rPr lang="pt-BR" b="1" dirty="0" smtClean="0"/>
              <a:t>3</a:t>
            </a:r>
            <a:r>
              <a:rPr lang="pt-BR" dirty="0" smtClean="0"/>
              <a:t> - CLICA EM MULTIUSUARIO</a:t>
            </a:r>
          </a:p>
          <a:p>
            <a:pPr algn="ctr"/>
            <a:r>
              <a:rPr lang="pt-BR" b="1" dirty="0" smtClean="0"/>
              <a:t>4</a:t>
            </a:r>
            <a:r>
              <a:rPr lang="pt-BR" dirty="0" smtClean="0"/>
              <a:t> - DIGITA CPF DO MÉDICO EXECUTANTE</a:t>
            </a:r>
          </a:p>
          <a:p>
            <a:pPr algn="ctr"/>
            <a:r>
              <a:rPr lang="pt-BR" b="1" dirty="0" smtClean="0"/>
              <a:t>5</a:t>
            </a:r>
            <a:r>
              <a:rPr lang="pt-BR" dirty="0" smtClean="0"/>
              <a:t> – CLICA EM OK</a:t>
            </a:r>
            <a:endParaRPr lang="pt-B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Sem título.png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5" name="CaixaDeTexto 4"/>
          <p:cNvSpPr txBox="1"/>
          <p:nvPr/>
        </p:nvSpPr>
        <p:spPr>
          <a:xfrm>
            <a:off x="857224" y="142852"/>
            <a:ext cx="7858180" cy="1200329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ANTES DE PEDIR AUTORIZAÇÃO É NECESSÁRIO QUE</a:t>
            </a:r>
          </a:p>
          <a:p>
            <a:pPr algn="ctr"/>
            <a:r>
              <a:rPr lang="pt-BR" dirty="0" smtClean="0"/>
              <a:t>ENVIE O LAUDO.  CLIK EM </a:t>
            </a:r>
            <a:r>
              <a:rPr lang="pt-BR" b="1" i="1" dirty="0" smtClean="0"/>
              <a:t>ENVIAR PRÉ-REQUISITO ANTECIPADO, </a:t>
            </a:r>
            <a:r>
              <a:rPr lang="pt-BR" dirty="0" smtClean="0"/>
              <a:t>EM</a:t>
            </a:r>
            <a:r>
              <a:rPr lang="pt-BR" b="1" dirty="0" smtClean="0"/>
              <a:t> </a:t>
            </a:r>
            <a:r>
              <a:rPr lang="pt-BR" b="1" u="sng" dirty="0" smtClean="0"/>
              <a:t>OUTRAS AÇÕES.</a:t>
            </a:r>
          </a:p>
          <a:p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0" y="1857364"/>
            <a:ext cx="1071538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1142976" y="2000240"/>
            <a:ext cx="1785950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Sem título.png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CaixaDeTexto 4"/>
          <p:cNvSpPr txBox="1"/>
          <p:nvPr/>
        </p:nvSpPr>
        <p:spPr>
          <a:xfrm>
            <a:off x="357158" y="4786322"/>
            <a:ext cx="8001056" cy="646331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PREENCHER TODOS OS CAMPOS COM  (*).</a:t>
            </a:r>
          </a:p>
          <a:p>
            <a:pPr algn="ctr"/>
            <a:r>
              <a:rPr lang="pt-BR" dirty="0" smtClean="0"/>
              <a:t>ESCREVER LAUDO REFERENTE A SOLICITAÇÃO.</a:t>
            </a:r>
            <a:endParaRPr lang="pt-B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1428728" y="428604"/>
            <a:ext cx="6286544" cy="646331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PARA SOLICITAR </a:t>
            </a:r>
            <a:r>
              <a:rPr lang="pt-BR" dirty="0" smtClean="0"/>
              <a:t>AUTORIZAÇÃO </a:t>
            </a:r>
            <a:r>
              <a:rPr lang="pt-BR" dirty="0" smtClean="0"/>
              <a:t>É NECESSARIO IR EM SOLICITAÇÕES &gt; SOLICITAÇÃO SP/SADT.</a:t>
            </a:r>
            <a:endParaRPr lang="pt-BR" dirty="0"/>
          </a:p>
        </p:txBody>
      </p:sp>
      <p:cxnSp>
        <p:nvCxnSpPr>
          <p:cNvPr id="8" name="Conector de seta reta 7"/>
          <p:cNvCxnSpPr/>
          <p:nvPr/>
        </p:nvCxnSpPr>
        <p:spPr>
          <a:xfrm rot="10800000" flipV="1">
            <a:off x="928662" y="1071546"/>
            <a:ext cx="857256" cy="64294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rot="16200000" flipH="1">
            <a:off x="964381" y="1821645"/>
            <a:ext cx="357190" cy="14287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Sem título.png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5" name="CaixaDeTexto 4"/>
          <p:cNvSpPr txBox="1"/>
          <p:nvPr/>
        </p:nvSpPr>
        <p:spPr>
          <a:xfrm>
            <a:off x="2786050" y="2071678"/>
            <a:ext cx="5715040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CLICAR EM NOVO PARA SOLICITAR AUTORIZAÇÃO.</a:t>
            </a:r>
            <a:endParaRPr lang="pt-BR" dirty="0"/>
          </a:p>
        </p:txBody>
      </p:sp>
      <p:cxnSp>
        <p:nvCxnSpPr>
          <p:cNvPr id="7" name="Conector de seta reta 6"/>
          <p:cNvCxnSpPr/>
          <p:nvPr/>
        </p:nvCxnSpPr>
        <p:spPr>
          <a:xfrm flipV="1">
            <a:off x="5786446" y="1500174"/>
            <a:ext cx="2571768" cy="57150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8429652" y="1285860"/>
            <a:ext cx="714348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Sem título.png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CaixaDeTexto 4"/>
          <p:cNvSpPr txBox="1"/>
          <p:nvPr/>
        </p:nvSpPr>
        <p:spPr>
          <a:xfrm>
            <a:off x="428596" y="571480"/>
            <a:ext cx="8715404" cy="646331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PREENCHER TODOS OS CAMPOS COM (*) NA ABA GERAL, POIS SÃO OBRIGATORIOS.</a:t>
            </a:r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0" y="1571612"/>
            <a:ext cx="5714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Sem título.png1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CaixaDeTexto 4"/>
          <p:cNvSpPr txBox="1"/>
          <p:nvPr/>
        </p:nvSpPr>
        <p:spPr>
          <a:xfrm>
            <a:off x="928662" y="3214686"/>
            <a:ext cx="70723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1-IR PARA ABA PROCEDIMENTOS  </a:t>
            </a:r>
          </a:p>
          <a:p>
            <a:r>
              <a:rPr lang="pt-BR" sz="2400" dirty="0" smtClean="0"/>
              <a:t>2-COLOCAR CÓDIGO DO PROCEDIMENTO </a:t>
            </a:r>
          </a:p>
          <a:p>
            <a:r>
              <a:rPr lang="pt-BR" sz="2400" dirty="0" smtClean="0"/>
              <a:t>3- CARREGAR </a:t>
            </a:r>
          </a:p>
          <a:p>
            <a:r>
              <a:rPr lang="pt-BR" sz="2400" dirty="0" smtClean="0"/>
              <a:t>4-COLOCAR QUANTIDADE SOLICITADA </a:t>
            </a:r>
          </a:p>
          <a:p>
            <a:r>
              <a:rPr lang="pt-BR" sz="2400" dirty="0" smtClean="0"/>
              <a:t>5-ADICIONAR PROCEDIMENTO.</a:t>
            </a:r>
            <a:endParaRPr lang="pt-BR" sz="2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285720" y="928670"/>
            <a:ext cx="428628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1</a:t>
            </a:r>
            <a:endParaRPr lang="pt-BR" dirty="0"/>
          </a:p>
        </p:txBody>
      </p:sp>
      <p:cxnSp>
        <p:nvCxnSpPr>
          <p:cNvPr id="8" name="Conector angulado 7"/>
          <p:cNvCxnSpPr/>
          <p:nvPr/>
        </p:nvCxnSpPr>
        <p:spPr>
          <a:xfrm rot="16200000" flipH="1">
            <a:off x="714348" y="1142984"/>
            <a:ext cx="285752" cy="28575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285720" y="2285992"/>
            <a:ext cx="357190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2</a:t>
            </a: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 rot="5400000" flipH="1" flipV="1">
            <a:off x="465109" y="2178041"/>
            <a:ext cx="21431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1000100" y="2285992"/>
            <a:ext cx="357190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3</a:t>
            </a:r>
            <a:endParaRPr lang="pt-BR" dirty="0"/>
          </a:p>
        </p:txBody>
      </p:sp>
      <p:cxnSp>
        <p:nvCxnSpPr>
          <p:cNvPr id="15" name="Conector de seta reta 14"/>
          <p:cNvCxnSpPr/>
          <p:nvPr/>
        </p:nvCxnSpPr>
        <p:spPr>
          <a:xfrm rot="16200000" flipV="1">
            <a:off x="892943" y="2107397"/>
            <a:ext cx="214314" cy="14287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4000496" y="1785926"/>
            <a:ext cx="357190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4</a:t>
            </a:r>
            <a:endParaRPr lang="pt-BR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6858016" y="1928802"/>
            <a:ext cx="285752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5</a:t>
            </a:r>
            <a:endParaRPr lang="pt-BR" dirty="0"/>
          </a:p>
        </p:txBody>
      </p:sp>
      <p:cxnSp>
        <p:nvCxnSpPr>
          <p:cNvPr id="19" name="Forma 18"/>
          <p:cNvCxnSpPr/>
          <p:nvPr/>
        </p:nvCxnSpPr>
        <p:spPr>
          <a:xfrm rot="5400000" flipH="1" flipV="1">
            <a:off x="4476631" y="1881295"/>
            <a:ext cx="83580" cy="321470"/>
          </a:xfrm>
          <a:prstGeom prst="bentConnector4">
            <a:avLst>
              <a:gd name="adj1" fmla="val -273510"/>
              <a:gd name="adj2" fmla="val 77778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/>
          <p:cNvCxnSpPr/>
          <p:nvPr/>
        </p:nvCxnSpPr>
        <p:spPr>
          <a:xfrm rot="10800000">
            <a:off x="6500826" y="2000240"/>
            <a:ext cx="357190" cy="21431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Sem título.png1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CaixaDeTexto 4"/>
          <p:cNvSpPr txBox="1"/>
          <p:nvPr/>
        </p:nvSpPr>
        <p:spPr>
          <a:xfrm>
            <a:off x="4500562" y="3786190"/>
            <a:ext cx="4286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1 -VOLTAR PARA ABA GERAL</a:t>
            </a:r>
          </a:p>
          <a:p>
            <a:r>
              <a:rPr lang="pt-BR" dirty="0" smtClean="0"/>
              <a:t>2- CLICAR EM GERAR SOLICITAÇÃO PARA PEDIDO PASSAR DE EM EDIÇÃO , PARA EM ANÁLISE.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357158" y="714356"/>
            <a:ext cx="428628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1</a:t>
            </a:r>
            <a:endParaRPr lang="pt-BR" dirty="0"/>
          </a:p>
        </p:txBody>
      </p:sp>
      <p:cxnSp>
        <p:nvCxnSpPr>
          <p:cNvPr id="8" name="Conector de seta reta 7"/>
          <p:cNvCxnSpPr>
            <a:stCxn id="6" idx="2"/>
          </p:cNvCxnSpPr>
          <p:nvPr/>
        </p:nvCxnSpPr>
        <p:spPr>
          <a:xfrm rot="5400000">
            <a:off x="434667" y="1077617"/>
            <a:ext cx="130734" cy="14287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5929322" y="5857892"/>
            <a:ext cx="428628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2</a:t>
            </a:r>
            <a:endParaRPr lang="pt-BR" dirty="0"/>
          </a:p>
        </p:txBody>
      </p:sp>
      <p:cxnSp>
        <p:nvCxnSpPr>
          <p:cNvPr id="12" name="Conector de seta reta 11"/>
          <p:cNvCxnSpPr/>
          <p:nvPr/>
        </p:nvCxnSpPr>
        <p:spPr>
          <a:xfrm flipV="1">
            <a:off x="6357950" y="5929330"/>
            <a:ext cx="285752" cy="21431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Sem título.png1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Retângulo 4"/>
          <p:cNvSpPr/>
          <p:nvPr/>
        </p:nvSpPr>
        <p:spPr>
          <a:xfrm>
            <a:off x="5429256" y="1571612"/>
            <a:ext cx="1071570" cy="2857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4500562" y="3857628"/>
            <a:ext cx="3643338" cy="92333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A SITUAÇÃO DA GUIA MUDARÁ DE EM EDIÇÃO PARA EM ANÁLISE.</a:t>
            </a:r>
            <a:endParaRPr lang="pt-B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Sem título.png1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1790" cy="6858000"/>
          </a:xfrm>
        </p:spPr>
      </p:pic>
      <p:sp>
        <p:nvSpPr>
          <p:cNvPr id="5" name="CaixaDeTexto 4"/>
          <p:cNvSpPr txBox="1"/>
          <p:nvPr/>
        </p:nvSpPr>
        <p:spPr>
          <a:xfrm>
            <a:off x="4714876" y="3786190"/>
            <a:ext cx="3786214" cy="1477328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APÓS VERIFICAR QUE PROCEDIMENTO FOI AUTORIZADO, FAZER IMPRESSÃO DA AUTORIZAÇÃO E ANEXAR JUNTO A GUIA DE COBRANÇA.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5500694" y="1500174"/>
            <a:ext cx="1143008" cy="3571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7286644" y="928670"/>
            <a:ext cx="714380" cy="2857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Sem título.png1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CaixaDeTexto 4"/>
          <p:cNvSpPr txBox="1"/>
          <p:nvPr/>
        </p:nvSpPr>
        <p:spPr>
          <a:xfrm>
            <a:off x="1428728" y="5214950"/>
            <a:ext cx="6215106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IMPRESSÃO QUE DEVE SER ANEXA A GUIA.</a:t>
            </a:r>
            <a:endParaRPr lang="pt-B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Sem título.png1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1955" y="0"/>
            <a:ext cx="9155955" cy="6858000"/>
          </a:xfrm>
        </p:spPr>
      </p:pic>
      <p:sp>
        <p:nvSpPr>
          <p:cNvPr id="6" name="CaixaDeTexto 5"/>
          <p:cNvSpPr txBox="1"/>
          <p:nvPr/>
        </p:nvSpPr>
        <p:spPr>
          <a:xfrm>
            <a:off x="857224" y="4071942"/>
            <a:ext cx="75724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PARA VISUALISAR SITUAÇÃO DA GUIA SE ESTA AUTORIZADA, PODE USAR CAMPO PESQUISE SUAS SOLICITAÇÕES</a:t>
            </a:r>
          </a:p>
          <a:p>
            <a:r>
              <a:rPr lang="pt-BR" dirty="0" smtClean="0"/>
              <a:t>1- PREENCHER CARTÃO DO BENEFICIÁRIO</a:t>
            </a:r>
          </a:p>
          <a:p>
            <a:r>
              <a:rPr lang="pt-BR" dirty="0" smtClean="0"/>
              <a:t>2- COLOCAR DATA INICIAL E DATA FINAL</a:t>
            </a:r>
          </a:p>
          <a:p>
            <a:r>
              <a:rPr lang="pt-BR" dirty="0" smtClean="0"/>
              <a:t>3-PESQUISAR</a:t>
            </a:r>
          </a:p>
          <a:p>
            <a:r>
              <a:rPr lang="pt-BR" dirty="0" smtClean="0"/>
              <a:t>A SITUAÇÃO DA GUIA APARECERA COMO EM </a:t>
            </a:r>
            <a:r>
              <a:rPr lang="pt-BR" u="sng" dirty="0" smtClean="0"/>
              <a:t>EDIÇÃO; EM ANÁLISE; AUTORIZADA.</a:t>
            </a:r>
            <a:endParaRPr lang="pt-BR" u="sng" dirty="0"/>
          </a:p>
        </p:txBody>
      </p:sp>
      <p:sp>
        <p:nvSpPr>
          <p:cNvPr id="7" name="Retângulo 6"/>
          <p:cNvSpPr/>
          <p:nvPr/>
        </p:nvSpPr>
        <p:spPr>
          <a:xfrm>
            <a:off x="0" y="2357430"/>
            <a:ext cx="1285852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500298" y="2571744"/>
            <a:ext cx="357190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1</a:t>
            </a:r>
            <a:endParaRPr lang="pt-BR" dirty="0"/>
          </a:p>
        </p:txBody>
      </p:sp>
      <p:cxnSp>
        <p:nvCxnSpPr>
          <p:cNvPr id="10" name="Conector angulado 9"/>
          <p:cNvCxnSpPr/>
          <p:nvPr/>
        </p:nvCxnSpPr>
        <p:spPr>
          <a:xfrm>
            <a:off x="2857488" y="2571744"/>
            <a:ext cx="285752" cy="14287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4714876" y="2714620"/>
            <a:ext cx="500066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2</a:t>
            </a:r>
            <a:endParaRPr lang="pt-BR" dirty="0"/>
          </a:p>
        </p:txBody>
      </p:sp>
      <p:cxnSp>
        <p:nvCxnSpPr>
          <p:cNvPr id="13" name="Conector de seta reta 12"/>
          <p:cNvCxnSpPr/>
          <p:nvPr/>
        </p:nvCxnSpPr>
        <p:spPr>
          <a:xfrm rot="10800000">
            <a:off x="4429124" y="2928934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>
            <a:off x="5214942" y="3000372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3428992" y="3286124"/>
            <a:ext cx="357190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3</a:t>
            </a:r>
            <a:endParaRPr lang="pt-BR" dirty="0"/>
          </a:p>
        </p:txBody>
      </p:sp>
      <p:cxnSp>
        <p:nvCxnSpPr>
          <p:cNvPr id="19" name="Conector de seta reta 18"/>
          <p:cNvCxnSpPr>
            <a:stCxn id="17" idx="3"/>
          </p:cNvCxnSpPr>
          <p:nvPr/>
        </p:nvCxnSpPr>
        <p:spPr>
          <a:xfrm flipV="1">
            <a:off x="3786182" y="3357562"/>
            <a:ext cx="214314" cy="11322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/>
              <a:t>PROCEDIMENTO QUE NECESSITAM DE AUTORIZAÇÃO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b="1" dirty="0" smtClean="0"/>
              <a:t>EXAMES:</a:t>
            </a:r>
            <a:r>
              <a:rPr lang="pt-BR" dirty="0" smtClean="0"/>
              <a:t> </a:t>
            </a:r>
            <a:r>
              <a:rPr lang="pt-BR" sz="2400" dirty="0" smtClean="0"/>
              <a:t>ANÁLISE COMPUTADORIZADA, ANGIOGRAFIA VERDE, CERATOSCOPIA, BIOMETRIA, TOMOGRAFIA E ULTRA-SONOGRAFIA;</a:t>
            </a:r>
          </a:p>
          <a:p>
            <a:endParaRPr lang="pt-BR" sz="2400" dirty="0" smtClean="0"/>
          </a:p>
          <a:p>
            <a:endParaRPr lang="pt-BR" sz="2400" dirty="0" smtClean="0"/>
          </a:p>
          <a:p>
            <a:r>
              <a:rPr lang="pt-BR" sz="2400" b="1" dirty="0" smtClean="0"/>
              <a:t>CIRÚRGIAS: </a:t>
            </a:r>
            <a:r>
              <a:rPr lang="pt-BR" sz="2400" dirty="0" smtClean="0"/>
              <a:t>TODAS EXIGEM.</a:t>
            </a:r>
            <a:endParaRPr lang="pt-BR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ício">
  <a:themeElements>
    <a:clrScheme name="Metrô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Solstí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í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216</TotalTime>
  <Words>286</Words>
  <Application>Microsoft Office PowerPoint</Application>
  <PresentationFormat>Apresentação na tela (4:3)</PresentationFormat>
  <Paragraphs>52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Solstício</vt:lpstr>
      <vt:lpstr> COMO REALIZAR OS PEDIDOS DE AUTORIZAÇÃO PARA EXAMES E CIRURGIAS GEAP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PROCEDIMENTO QUE NECESSITAM DE AUTORIZAÇÃO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REALIZAR OS PEDIDOS DE AUTORIZAÇÃO DOS PROCEDIMENTOS E EXAMES GEAP</dc:title>
  <dc:creator>Coftalce</dc:creator>
  <cp:lastModifiedBy>Coftalce</cp:lastModifiedBy>
  <cp:revision>25</cp:revision>
  <dcterms:created xsi:type="dcterms:W3CDTF">2015-01-28T16:28:58Z</dcterms:created>
  <dcterms:modified xsi:type="dcterms:W3CDTF">2015-01-28T20:43:34Z</dcterms:modified>
</cp:coreProperties>
</file>